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8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5E40B4-A512-4195-9D01-84E4F8D0F66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D5DC60-719C-4AE8-9F96-AFCB11C989EC}">
      <dgm:prSet phldrT="[Текст]"/>
      <dgm:spPr/>
      <dgm:t>
        <a:bodyPr/>
        <a:lstStyle/>
        <a:p>
          <a:r>
            <a:rPr lang="ru-RU" dirty="0" smtClean="0"/>
            <a:t>Ф</a:t>
          </a:r>
          <a:r>
            <a:rPr lang="ru-RU" dirty="0" smtClean="0">
              <a:solidFill>
                <a:srgbClr val="FF0000"/>
              </a:solidFill>
            </a:rPr>
            <a:t>о</a:t>
          </a:r>
          <a:r>
            <a:rPr lang="ru-RU" dirty="0" smtClean="0"/>
            <a:t>нарь</a:t>
          </a:r>
          <a:endParaRPr lang="ru-RU" dirty="0"/>
        </a:p>
      </dgm:t>
    </dgm:pt>
    <dgm:pt modelId="{1AC98696-F02B-42CF-8AEB-DCA4F583F33C}" type="parTrans" cxnId="{84B764CC-1DC7-4E6F-AF4A-320057DA877B}">
      <dgm:prSet/>
      <dgm:spPr/>
      <dgm:t>
        <a:bodyPr/>
        <a:lstStyle/>
        <a:p>
          <a:endParaRPr lang="ru-RU"/>
        </a:p>
      </dgm:t>
    </dgm:pt>
    <dgm:pt modelId="{22106A53-B57A-4BA4-8F64-4C86FF4E7C25}" type="sibTrans" cxnId="{84B764CC-1DC7-4E6F-AF4A-320057DA877B}">
      <dgm:prSet/>
      <dgm:spPr/>
      <dgm:t>
        <a:bodyPr/>
        <a:lstStyle/>
        <a:p>
          <a:endParaRPr lang="ru-RU"/>
        </a:p>
      </dgm:t>
    </dgm:pt>
    <dgm:pt modelId="{EB6FD8C3-5F6A-4580-981F-4698B1DECEAE}">
      <dgm:prSet phldrT="[Текст]"/>
      <dgm:spPr/>
      <dgm:t>
        <a:bodyPr/>
        <a:lstStyle/>
        <a:p>
          <a:r>
            <a:rPr lang="ru-RU" dirty="0" smtClean="0"/>
            <a:t>яркий</a:t>
          </a:r>
          <a:endParaRPr lang="ru-RU" dirty="0"/>
        </a:p>
      </dgm:t>
    </dgm:pt>
    <dgm:pt modelId="{4B2E07CF-40DE-43BE-A803-FDF42FF652B5}" type="parTrans" cxnId="{3700D585-40E6-473B-8A07-A69E3D118128}">
      <dgm:prSet/>
      <dgm:spPr/>
      <dgm:t>
        <a:bodyPr/>
        <a:lstStyle/>
        <a:p>
          <a:endParaRPr lang="ru-RU"/>
        </a:p>
      </dgm:t>
    </dgm:pt>
    <dgm:pt modelId="{C9A19209-D91D-4DF4-87EA-1FC506CCF1D1}" type="sibTrans" cxnId="{3700D585-40E6-473B-8A07-A69E3D118128}">
      <dgm:prSet/>
      <dgm:spPr/>
      <dgm:t>
        <a:bodyPr/>
        <a:lstStyle/>
        <a:p>
          <a:endParaRPr lang="ru-RU"/>
        </a:p>
      </dgm:t>
    </dgm:pt>
    <dgm:pt modelId="{D4306FF6-DF4B-405D-A3C6-E4B4653EF176}">
      <dgm:prSet phldrT="[Текст]"/>
      <dgm:spPr/>
      <dgm:t>
        <a:bodyPr/>
        <a:lstStyle/>
        <a:p>
          <a:r>
            <a:rPr lang="ru-RU" dirty="0" smtClean="0"/>
            <a:t>тусклый</a:t>
          </a:r>
          <a:endParaRPr lang="ru-RU" dirty="0"/>
        </a:p>
      </dgm:t>
    </dgm:pt>
    <dgm:pt modelId="{38E0169B-5919-4CEC-82C8-AEA0966737FC}" type="parTrans" cxnId="{2E826443-BBC5-42F4-9F9F-946E95705B2E}">
      <dgm:prSet/>
      <dgm:spPr/>
      <dgm:t>
        <a:bodyPr/>
        <a:lstStyle/>
        <a:p>
          <a:endParaRPr lang="ru-RU"/>
        </a:p>
      </dgm:t>
    </dgm:pt>
    <dgm:pt modelId="{6A63D720-B7F9-4751-8904-B7759A221E2F}" type="sibTrans" cxnId="{2E826443-BBC5-42F4-9F9F-946E95705B2E}">
      <dgm:prSet/>
      <dgm:spPr/>
      <dgm:t>
        <a:bodyPr/>
        <a:lstStyle/>
        <a:p>
          <a:endParaRPr lang="ru-RU"/>
        </a:p>
      </dgm:t>
    </dgm:pt>
    <dgm:pt modelId="{B020488D-97C5-467B-B47A-C41E1FA68B5A}">
      <dgm:prSet phldrT="[Текст]"/>
      <dgm:spPr/>
      <dgm:t>
        <a:bodyPr/>
        <a:lstStyle/>
        <a:p>
          <a:r>
            <a:rPr lang="ru-RU" dirty="0" smtClean="0"/>
            <a:t>Ф</a:t>
          </a:r>
          <a:r>
            <a:rPr lang="ru-RU" dirty="0" smtClean="0">
              <a:solidFill>
                <a:srgbClr val="FF0000"/>
              </a:solidFill>
            </a:rPr>
            <a:t>о</a:t>
          </a:r>
          <a:r>
            <a:rPr lang="ru-RU" dirty="0" smtClean="0"/>
            <a:t>нарь</a:t>
          </a:r>
          <a:endParaRPr lang="ru-RU" dirty="0"/>
        </a:p>
      </dgm:t>
    </dgm:pt>
    <dgm:pt modelId="{811CF738-8A86-4C4B-8FD1-EAD93630D191}" type="parTrans" cxnId="{461FAF70-D859-461A-8965-41CD18AE778A}">
      <dgm:prSet/>
      <dgm:spPr/>
      <dgm:t>
        <a:bodyPr/>
        <a:lstStyle/>
        <a:p>
          <a:endParaRPr lang="ru-RU"/>
        </a:p>
      </dgm:t>
    </dgm:pt>
    <dgm:pt modelId="{633E5AD4-FB00-4E79-9CF1-BBDBD7690AEF}" type="sibTrans" cxnId="{461FAF70-D859-461A-8965-41CD18AE778A}">
      <dgm:prSet/>
      <dgm:spPr/>
      <dgm:t>
        <a:bodyPr/>
        <a:lstStyle/>
        <a:p>
          <a:endParaRPr lang="ru-RU"/>
        </a:p>
      </dgm:t>
    </dgm:pt>
    <dgm:pt modelId="{2E84D1B5-5763-419F-BF1A-BDA79582F616}">
      <dgm:prSet phldrT="[Текст]"/>
      <dgm:spPr/>
      <dgm:t>
        <a:bodyPr/>
        <a:lstStyle/>
        <a:p>
          <a:r>
            <a:rPr lang="ru-RU" dirty="0" smtClean="0"/>
            <a:t>карманный</a:t>
          </a:r>
          <a:endParaRPr lang="ru-RU" dirty="0"/>
        </a:p>
      </dgm:t>
    </dgm:pt>
    <dgm:pt modelId="{4A461738-722C-4436-9A31-D3578B2657DB}" type="parTrans" cxnId="{92474903-C43B-40D9-98D3-84A436C79A9E}">
      <dgm:prSet/>
      <dgm:spPr/>
      <dgm:t>
        <a:bodyPr/>
        <a:lstStyle/>
        <a:p>
          <a:endParaRPr lang="ru-RU"/>
        </a:p>
      </dgm:t>
    </dgm:pt>
    <dgm:pt modelId="{E6ADEF68-66F6-41BD-B675-CDCC9551A983}" type="sibTrans" cxnId="{92474903-C43B-40D9-98D3-84A436C79A9E}">
      <dgm:prSet/>
      <dgm:spPr/>
      <dgm:t>
        <a:bodyPr/>
        <a:lstStyle/>
        <a:p>
          <a:endParaRPr lang="ru-RU"/>
        </a:p>
      </dgm:t>
    </dgm:pt>
    <dgm:pt modelId="{AEE079D3-C07B-426C-9E9F-B7C534B6F5AE}">
      <dgm:prSet phldrT="[Текст]"/>
      <dgm:spPr/>
      <dgm:t>
        <a:bodyPr/>
        <a:lstStyle/>
        <a:p>
          <a:r>
            <a:rPr lang="ru-RU" dirty="0" smtClean="0"/>
            <a:t>уличный</a:t>
          </a:r>
          <a:endParaRPr lang="ru-RU" dirty="0"/>
        </a:p>
      </dgm:t>
    </dgm:pt>
    <dgm:pt modelId="{A4821C34-42B2-4246-BD24-BB7D9FF760E5}" type="parTrans" cxnId="{410F59D8-79DF-47E3-B17C-3E92DFF11962}">
      <dgm:prSet/>
      <dgm:spPr/>
      <dgm:t>
        <a:bodyPr/>
        <a:lstStyle/>
        <a:p>
          <a:endParaRPr lang="ru-RU"/>
        </a:p>
      </dgm:t>
    </dgm:pt>
    <dgm:pt modelId="{9F3821D5-3D60-4388-9497-576920310BDC}" type="sibTrans" cxnId="{410F59D8-79DF-47E3-B17C-3E92DFF11962}">
      <dgm:prSet/>
      <dgm:spPr/>
      <dgm:t>
        <a:bodyPr/>
        <a:lstStyle/>
        <a:p>
          <a:endParaRPr lang="ru-RU"/>
        </a:p>
      </dgm:t>
    </dgm:pt>
    <dgm:pt modelId="{A55FD850-DD7B-42A1-8DB5-1D25FA7CE060}">
      <dgm:prSet phldrT="[Текст]"/>
      <dgm:spPr/>
      <dgm:t>
        <a:bodyPr/>
        <a:lstStyle/>
        <a:p>
          <a:r>
            <a:rPr lang="ru-RU" dirty="0" smtClean="0"/>
            <a:t>Ф</a:t>
          </a:r>
          <a:r>
            <a:rPr lang="ru-RU" dirty="0" smtClean="0">
              <a:solidFill>
                <a:srgbClr val="FF0000"/>
              </a:solidFill>
            </a:rPr>
            <a:t>о</a:t>
          </a:r>
          <a:r>
            <a:rPr lang="ru-RU" dirty="0" smtClean="0"/>
            <a:t>нарь</a:t>
          </a:r>
          <a:endParaRPr lang="ru-RU" dirty="0"/>
        </a:p>
      </dgm:t>
    </dgm:pt>
    <dgm:pt modelId="{700D30EF-059B-4DDF-91A6-36765397920F}" type="parTrans" cxnId="{6BCFF42E-326B-4630-8D96-7A755574FAE7}">
      <dgm:prSet/>
      <dgm:spPr/>
      <dgm:t>
        <a:bodyPr/>
        <a:lstStyle/>
        <a:p>
          <a:endParaRPr lang="ru-RU"/>
        </a:p>
      </dgm:t>
    </dgm:pt>
    <dgm:pt modelId="{5FDA55E4-952B-4B6B-9ED1-D9854A2A37D2}" type="sibTrans" cxnId="{6BCFF42E-326B-4630-8D96-7A755574FAE7}">
      <dgm:prSet/>
      <dgm:spPr/>
      <dgm:t>
        <a:bodyPr/>
        <a:lstStyle/>
        <a:p>
          <a:endParaRPr lang="ru-RU"/>
        </a:p>
      </dgm:t>
    </dgm:pt>
    <dgm:pt modelId="{AF989B81-45A5-4374-805E-489B85A69077}">
      <dgm:prSet phldrT="[Текст]"/>
      <dgm:spPr/>
      <dgm:t>
        <a:bodyPr/>
        <a:lstStyle/>
        <a:p>
          <a:r>
            <a:rPr lang="ru-RU" dirty="0" smtClean="0"/>
            <a:t>электрический</a:t>
          </a:r>
          <a:endParaRPr lang="ru-RU" dirty="0"/>
        </a:p>
      </dgm:t>
    </dgm:pt>
    <dgm:pt modelId="{0E79DEF9-377B-4748-A957-675392725790}" type="parTrans" cxnId="{B806EC8D-93B9-4686-8619-A551FD1E5355}">
      <dgm:prSet/>
      <dgm:spPr/>
      <dgm:t>
        <a:bodyPr/>
        <a:lstStyle/>
        <a:p>
          <a:endParaRPr lang="ru-RU"/>
        </a:p>
      </dgm:t>
    </dgm:pt>
    <dgm:pt modelId="{F3CA9F4C-BF4F-471F-A197-0BBF524C6468}" type="sibTrans" cxnId="{B806EC8D-93B9-4686-8619-A551FD1E5355}">
      <dgm:prSet/>
      <dgm:spPr/>
      <dgm:t>
        <a:bodyPr/>
        <a:lstStyle/>
        <a:p>
          <a:endParaRPr lang="ru-RU"/>
        </a:p>
      </dgm:t>
    </dgm:pt>
    <dgm:pt modelId="{AD58B748-B77B-4B69-A8AE-2ECCB9CD9FA5}">
      <dgm:prSet phldrT="[Текст]" phldr="1"/>
      <dgm:spPr/>
      <dgm:t>
        <a:bodyPr/>
        <a:lstStyle/>
        <a:p>
          <a:endParaRPr lang="ru-RU" dirty="0"/>
        </a:p>
      </dgm:t>
    </dgm:pt>
    <dgm:pt modelId="{0E1B9ED3-13EE-4227-8F1F-F366268F468E}" type="parTrans" cxnId="{6ABBF078-4910-46E8-AF44-C0E2D7E1A417}">
      <dgm:prSet/>
      <dgm:spPr/>
      <dgm:t>
        <a:bodyPr/>
        <a:lstStyle/>
        <a:p>
          <a:endParaRPr lang="ru-RU"/>
        </a:p>
      </dgm:t>
    </dgm:pt>
    <dgm:pt modelId="{F3E03C4A-680B-4F4B-97BE-92B15E904C14}" type="sibTrans" cxnId="{6ABBF078-4910-46E8-AF44-C0E2D7E1A417}">
      <dgm:prSet/>
      <dgm:spPr/>
      <dgm:t>
        <a:bodyPr/>
        <a:lstStyle/>
        <a:p>
          <a:endParaRPr lang="ru-RU"/>
        </a:p>
      </dgm:t>
    </dgm:pt>
    <dgm:pt modelId="{92CA673B-FB6E-40B8-BC47-CA756D223A96}" type="pres">
      <dgm:prSet presAssocID="{3D5E40B4-A512-4195-9D01-84E4F8D0F66D}" presName="Name0" presStyleCnt="0">
        <dgm:presLayoutVars>
          <dgm:dir/>
          <dgm:animLvl val="lvl"/>
          <dgm:resizeHandles val="exact"/>
        </dgm:presLayoutVars>
      </dgm:prSet>
      <dgm:spPr/>
    </dgm:pt>
    <dgm:pt modelId="{DFE198FA-9685-43DF-AEAC-D3EE7FC509D9}" type="pres">
      <dgm:prSet presAssocID="{50D5DC60-719C-4AE8-9F96-AFCB11C989EC}" presName="linNode" presStyleCnt="0"/>
      <dgm:spPr/>
    </dgm:pt>
    <dgm:pt modelId="{AEFB1633-82E2-492D-ACEA-493CB8D3B90F}" type="pres">
      <dgm:prSet presAssocID="{50D5DC60-719C-4AE8-9F96-AFCB11C989EC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1561D0DD-C4C8-48B9-9B0D-266EAFA22FB4}" type="pres">
      <dgm:prSet presAssocID="{50D5DC60-719C-4AE8-9F96-AFCB11C989EC}" presName="descendantText" presStyleLbl="alignAccFollowNode1" presStyleIdx="0" presStyleCnt="3">
        <dgm:presLayoutVars>
          <dgm:bulletEnabled val="1"/>
        </dgm:presLayoutVars>
      </dgm:prSet>
      <dgm:spPr/>
    </dgm:pt>
    <dgm:pt modelId="{3EC65CBA-1CAB-42EA-82E3-ED61FDDF755D}" type="pres">
      <dgm:prSet presAssocID="{22106A53-B57A-4BA4-8F64-4C86FF4E7C25}" presName="sp" presStyleCnt="0"/>
      <dgm:spPr/>
    </dgm:pt>
    <dgm:pt modelId="{32C4FAF1-BA6A-4FFD-8679-A6467782AFD4}" type="pres">
      <dgm:prSet presAssocID="{B020488D-97C5-467B-B47A-C41E1FA68B5A}" presName="linNode" presStyleCnt="0"/>
      <dgm:spPr/>
    </dgm:pt>
    <dgm:pt modelId="{5F5463BE-05CB-4AB2-B634-6877E2C8315C}" type="pres">
      <dgm:prSet presAssocID="{B020488D-97C5-467B-B47A-C41E1FA68B5A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FBAB7C72-3854-4298-B4C9-CD6E3E0CE3FB}" type="pres">
      <dgm:prSet presAssocID="{B020488D-97C5-467B-B47A-C41E1FA68B5A}" presName="descendantText" presStyleLbl="alignAccFollowNode1" presStyleIdx="1" presStyleCnt="3">
        <dgm:presLayoutVars>
          <dgm:bulletEnabled val="1"/>
        </dgm:presLayoutVars>
      </dgm:prSet>
      <dgm:spPr/>
    </dgm:pt>
    <dgm:pt modelId="{B2726904-89EB-4279-A446-D340ACFFBC78}" type="pres">
      <dgm:prSet presAssocID="{633E5AD4-FB00-4E79-9CF1-BBDBD7690AEF}" presName="sp" presStyleCnt="0"/>
      <dgm:spPr/>
    </dgm:pt>
    <dgm:pt modelId="{EBC73474-D7DC-438D-A0C0-9410977BD522}" type="pres">
      <dgm:prSet presAssocID="{A55FD850-DD7B-42A1-8DB5-1D25FA7CE060}" presName="linNode" presStyleCnt="0"/>
      <dgm:spPr/>
    </dgm:pt>
    <dgm:pt modelId="{20ED27A8-0B47-4BF8-BFB9-446235F99BD1}" type="pres">
      <dgm:prSet presAssocID="{A55FD850-DD7B-42A1-8DB5-1D25FA7CE060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7CC4B913-851E-47B3-8592-9EEB4CCDD007}" type="pres">
      <dgm:prSet presAssocID="{A55FD850-DD7B-42A1-8DB5-1D25FA7CE060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F846CFA5-1A08-485C-BE70-29CE7253C508}" type="presOf" srcId="{2E84D1B5-5763-419F-BF1A-BDA79582F616}" destId="{FBAB7C72-3854-4298-B4C9-CD6E3E0CE3FB}" srcOrd="0" destOrd="0" presId="urn:microsoft.com/office/officeart/2005/8/layout/vList5"/>
    <dgm:cxn modelId="{92474903-C43B-40D9-98D3-84A436C79A9E}" srcId="{B020488D-97C5-467B-B47A-C41E1FA68B5A}" destId="{2E84D1B5-5763-419F-BF1A-BDA79582F616}" srcOrd="0" destOrd="0" parTransId="{4A461738-722C-4436-9A31-D3578B2657DB}" sibTransId="{E6ADEF68-66F6-41BD-B675-CDCC9551A983}"/>
    <dgm:cxn modelId="{2E826443-BBC5-42F4-9F9F-946E95705B2E}" srcId="{50D5DC60-719C-4AE8-9F96-AFCB11C989EC}" destId="{D4306FF6-DF4B-405D-A3C6-E4B4653EF176}" srcOrd="1" destOrd="0" parTransId="{38E0169B-5919-4CEC-82C8-AEA0966737FC}" sibTransId="{6A63D720-B7F9-4751-8904-B7759A221E2F}"/>
    <dgm:cxn modelId="{46124086-9808-420A-BD84-698E6DD12386}" type="presOf" srcId="{D4306FF6-DF4B-405D-A3C6-E4B4653EF176}" destId="{1561D0DD-C4C8-48B9-9B0D-266EAFA22FB4}" srcOrd="0" destOrd="1" presId="urn:microsoft.com/office/officeart/2005/8/layout/vList5"/>
    <dgm:cxn modelId="{398AF820-6160-4CDD-9F50-27E8589846CF}" type="presOf" srcId="{3D5E40B4-A512-4195-9D01-84E4F8D0F66D}" destId="{92CA673B-FB6E-40B8-BC47-CA756D223A96}" srcOrd="0" destOrd="0" presId="urn:microsoft.com/office/officeart/2005/8/layout/vList5"/>
    <dgm:cxn modelId="{EDF90ECC-47B3-4990-9135-F71A28CD323B}" type="presOf" srcId="{A55FD850-DD7B-42A1-8DB5-1D25FA7CE060}" destId="{20ED27A8-0B47-4BF8-BFB9-446235F99BD1}" srcOrd="0" destOrd="0" presId="urn:microsoft.com/office/officeart/2005/8/layout/vList5"/>
    <dgm:cxn modelId="{84B764CC-1DC7-4E6F-AF4A-320057DA877B}" srcId="{3D5E40B4-A512-4195-9D01-84E4F8D0F66D}" destId="{50D5DC60-719C-4AE8-9F96-AFCB11C989EC}" srcOrd="0" destOrd="0" parTransId="{1AC98696-F02B-42CF-8AEB-DCA4F583F33C}" sibTransId="{22106A53-B57A-4BA4-8F64-4C86FF4E7C25}"/>
    <dgm:cxn modelId="{6BCFF42E-326B-4630-8D96-7A755574FAE7}" srcId="{3D5E40B4-A512-4195-9D01-84E4F8D0F66D}" destId="{A55FD850-DD7B-42A1-8DB5-1D25FA7CE060}" srcOrd="2" destOrd="0" parTransId="{700D30EF-059B-4DDF-91A6-36765397920F}" sibTransId="{5FDA55E4-952B-4B6B-9ED1-D9854A2A37D2}"/>
    <dgm:cxn modelId="{461FAF70-D859-461A-8965-41CD18AE778A}" srcId="{3D5E40B4-A512-4195-9D01-84E4F8D0F66D}" destId="{B020488D-97C5-467B-B47A-C41E1FA68B5A}" srcOrd="1" destOrd="0" parTransId="{811CF738-8A86-4C4B-8FD1-EAD93630D191}" sibTransId="{633E5AD4-FB00-4E79-9CF1-BBDBD7690AEF}"/>
    <dgm:cxn modelId="{EA276AD0-E291-4FD1-BA35-A91DA6A5B212}" type="presOf" srcId="{AF989B81-45A5-4374-805E-489B85A69077}" destId="{7CC4B913-851E-47B3-8592-9EEB4CCDD007}" srcOrd="0" destOrd="0" presId="urn:microsoft.com/office/officeart/2005/8/layout/vList5"/>
    <dgm:cxn modelId="{13C5DB05-B5B5-4F63-90E6-445DFAF843FA}" type="presOf" srcId="{EB6FD8C3-5F6A-4580-981F-4698B1DECEAE}" destId="{1561D0DD-C4C8-48B9-9B0D-266EAFA22FB4}" srcOrd="0" destOrd="0" presId="urn:microsoft.com/office/officeart/2005/8/layout/vList5"/>
    <dgm:cxn modelId="{B806EC8D-93B9-4686-8619-A551FD1E5355}" srcId="{A55FD850-DD7B-42A1-8DB5-1D25FA7CE060}" destId="{AF989B81-45A5-4374-805E-489B85A69077}" srcOrd="0" destOrd="0" parTransId="{0E79DEF9-377B-4748-A957-675392725790}" sibTransId="{F3CA9F4C-BF4F-471F-A197-0BBF524C6468}"/>
    <dgm:cxn modelId="{1E9E7762-AA91-475F-BA22-B990BD87CB5B}" type="presOf" srcId="{AEE079D3-C07B-426C-9E9F-B7C534B6F5AE}" destId="{FBAB7C72-3854-4298-B4C9-CD6E3E0CE3FB}" srcOrd="0" destOrd="1" presId="urn:microsoft.com/office/officeart/2005/8/layout/vList5"/>
    <dgm:cxn modelId="{844CB380-12D6-4E4F-8322-3FDCCFC5F00A}" type="presOf" srcId="{B020488D-97C5-467B-B47A-C41E1FA68B5A}" destId="{5F5463BE-05CB-4AB2-B634-6877E2C8315C}" srcOrd="0" destOrd="0" presId="urn:microsoft.com/office/officeart/2005/8/layout/vList5"/>
    <dgm:cxn modelId="{3700D585-40E6-473B-8A07-A69E3D118128}" srcId="{50D5DC60-719C-4AE8-9F96-AFCB11C989EC}" destId="{EB6FD8C3-5F6A-4580-981F-4698B1DECEAE}" srcOrd="0" destOrd="0" parTransId="{4B2E07CF-40DE-43BE-A803-FDF42FF652B5}" sibTransId="{C9A19209-D91D-4DF4-87EA-1FC506CCF1D1}"/>
    <dgm:cxn modelId="{C251E3F8-2A8C-43B9-9519-1C1D83A41C02}" type="presOf" srcId="{50D5DC60-719C-4AE8-9F96-AFCB11C989EC}" destId="{AEFB1633-82E2-492D-ACEA-493CB8D3B90F}" srcOrd="0" destOrd="0" presId="urn:microsoft.com/office/officeart/2005/8/layout/vList5"/>
    <dgm:cxn modelId="{BEF6FBBA-10F3-41A9-806A-E8B56A9951D3}" type="presOf" srcId="{AD58B748-B77B-4B69-A8AE-2ECCB9CD9FA5}" destId="{7CC4B913-851E-47B3-8592-9EEB4CCDD007}" srcOrd="0" destOrd="1" presId="urn:microsoft.com/office/officeart/2005/8/layout/vList5"/>
    <dgm:cxn modelId="{6ABBF078-4910-46E8-AF44-C0E2D7E1A417}" srcId="{A55FD850-DD7B-42A1-8DB5-1D25FA7CE060}" destId="{AD58B748-B77B-4B69-A8AE-2ECCB9CD9FA5}" srcOrd="1" destOrd="0" parTransId="{0E1B9ED3-13EE-4227-8F1F-F366268F468E}" sibTransId="{F3E03C4A-680B-4F4B-97BE-92B15E904C14}"/>
    <dgm:cxn modelId="{410F59D8-79DF-47E3-B17C-3E92DFF11962}" srcId="{B020488D-97C5-467B-B47A-C41E1FA68B5A}" destId="{AEE079D3-C07B-426C-9E9F-B7C534B6F5AE}" srcOrd="1" destOrd="0" parTransId="{A4821C34-42B2-4246-BD24-BB7D9FF760E5}" sibTransId="{9F3821D5-3D60-4388-9497-576920310BDC}"/>
    <dgm:cxn modelId="{1AE397E5-EA79-4B65-9366-D500AE1EED6F}" type="presParOf" srcId="{92CA673B-FB6E-40B8-BC47-CA756D223A96}" destId="{DFE198FA-9685-43DF-AEAC-D3EE7FC509D9}" srcOrd="0" destOrd="0" presId="urn:microsoft.com/office/officeart/2005/8/layout/vList5"/>
    <dgm:cxn modelId="{612C69B3-54B7-4263-B350-3165974F02E4}" type="presParOf" srcId="{DFE198FA-9685-43DF-AEAC-D3EE7FC509D9}" destId="{AEFB1633-82E2-492D-ACEA-493CB8D3B90F}" srcOrd="0" destOrd="0" presId="urn:microsoft.com/office/officeart/2005/8/layout/vList5"/>
    <dgm:cxn modelId="{0D52FF8A-EA26-4D65-AAC1-A30B9F1F0578}" type="presParOf" srcId="{DFE198FA-9685-43DF-AEAC-D3EE7FC509D9}" destId="{1561D0DD-C4C8-48B9-9B0D-266EAFA22FB4}" srcOrd="1" destOrd="0" presId="urn:microsoft.com/office/officeart/2005/8/layout/vList5"/>
    <dgm:cxn modelId="{9BC99506-9B79-4916-B4FE-2FEEBFC2B75F}" type="presParOf" srcId="{92CA673B-FB6E-40B8-BC47-CA756D223A96}" destId="{3EC65CBA-1CAB-42EA-82E3-ED61FDDF755D}" srcOrd="1" destOrd="0" presId="urn:microsoft.com/office/officeart/2005/8/layout/vList5"/>
    <dgm:cxn modelId="{E344A79B-220B-4524-859A-331E684CE813}" type="presParOf" srcId="{92CA673B-FB6E-40B8-BC47-CA756D223A96}" destId="{32C4FAF1-BA6A-4FFD-8679-A6467782AFD4}" srcOrd="2" destOrd="0" presId="urn:microsoft.com/office/officeart/2005/8/layout/vList5"/>
    <dgm:cxn modelId="{228A5E3D-57EE-4FFD-B683-D9A1C7415F84}" type="presParOf" srcId="{32C4FAF1-BA6A-4FFD-8679-A6467782AFD4}" destId="{5F5463BE-05CB-4AB2-B634-6877E2C8315C}" srcOrd="0" destOrd="0" presId="urn:microsoft.com/office/officeart/2005/8/layout/vList5"/>
    <dgm:cxn modelId="{1696819A-AB6F-489F-8429-AE38ACA5F51B}" type="presParOf" srcId="{32C4FAF1-BA6A-4FFD-8679-A6467782AFD4}" destId="{FBAB7C72-3854-4298-B4C9-CD6E3E0CE3FB}" srcOrd="1" destOrd="0" presId="urn:microsoft.com/office/officeart/2005/8/layout/vList5"/>
    <dgm:cxn modelId="{2BD4D309-5EFD-444B-A42C-B5925398BFB5}" type="presParOf" srcId="{92CA673B-FB6E-40B8-BC47-CA756D223A96}" destId="{B2726904-89EB-4279-A446-D340ACFFBC78}" srcOrd="3" destOrd="0" presId="urn:microsoft.com/office/officeart/2005/8/layout/vList5"/>
    <dgm:cxn modelId="{0A505228-2FCF-49E6-971D-BC743A74EAA0}" type="presParOf" srcId="{92CA673B-FB6E-40B8-BC47-CA756D223A96}" destId="{EBC73474-D7DC-438D-A0C0-9410977BD522}" srcOrd="4" destOrd="0" presId="urn:microsoft.com/office/officeart/2005/8/layout/vList5"/>
    <dgm:cxn modelId="{42076803-0527-49A5-9547-2291D55552FB}" type="presParOf" srcId="{EBC73474-D7DC-438D-A0C0-9410977BD522}" destId="{20ED27A8-0B47-4BF8-BFB9-446235F99BD1}" srcOrd="0" destOrd="0" presId="urn:microsoft.com/office/officeart/2005/8/layout/vList5"/>
    <dgm:cxn modelId="{68961358-6986-4BD0-AA3F-52E1110331E4}" type="presParOf" srcId="{EBC73474-D7DC-438D-A0C0-9410977BD522}" destId="{7CC4B913-851E-47B3-8592-9EEB4CCDD00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561D0DD-C4C8-48B9-9B0D-266EAFA22FB4}">
      <dsp:nvSpPr>
        <dsp:cNvPr id="0" name=""/>
        <dsp:cNvSpPr/>
      </dsp:nvSpPr>
      <dsp:spPr>
        <a:xfrm rot="5400000">
          <a:off x="5193522" y="-1982424"/>
          <a:ext cx="1178718" cy="54427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/>
            <a:t>яркий</a:t>
          </a:r>
          <a:endParaRPr lang="ru-RU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/>
            <a:t>тусклый</a:t>
          </a:r>
          <a:endParaRPr lang="ru-RU" sz="3300" kern="1200" dirty="0"/>
        </a:p>
      </dsp:txBody>
      <dsp:txXfrm rot="5400000">
        <a:off x="5193522" y="-1982424"/>
        <a:ext cx="1178718" cy="5442712"/>
      </dsp:txXfrm>
    </dsp:sp>
    <dsp:sp modelId="{AEFB1633-82E2-492D-ACEA-493CB8D3B90F}">
      <dsp:nvSpPr>
        <dsp:cNvPr id="0" name=""/>
        <dsp:cNvSpPr/>
      </dsp:nvSpPr>
      <dsp:spPr>
        <a:xfrm>
          <a:off x="0" y="2232"/>
          <a:ext cx="3061525" cy="14733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100965" rIns="201930" bIns="10096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kern="1200" dirty="0" smtClean="0"/>
            <a:t>Ф</a:t>
          </a:r>
          <a:r>
            <a:rPr lang="ru-RU" sz="5300" kern="1200" dirty="0" smtClean="0">
              <a:solidFill>
                <a:srgbClr val="FF0000"/>
              </a:solidFill>
            </a:rPr>
            <a:t>о</a:t>
          </a:r>
          <a:r>
            <a:rPr lang="ru-RU" sz="5300" kern="1200" dirty="0" smtClean="0"/>
            <a:t>нарь</a:t>
          </a:r>
          <a:endParaRPr lang="ru-RU" sz="5300" kern="1200" dirty="0"/>
        </a:p>
      </dsp:txBody>
      <dsp:txXfrm>
        <a:off x="0" y="2232"/>
        <a:ext cx="3061525" cy="1473398"/>
      </dsp:txXfrm>
    </dsp:sp>
    <dsp:sp modelId="{FBAB7C72-3854-4298-B4C9-CD6E3E0CE3FB}">
      <dsp:nvSpPr>
        <dsp:cNvPr id="0" name=""/>
        <dsp:cNvSpPr/>
      </dsp:nvSpPr>
      <dsp:spPr>
        <a:xfrm rot="5400000">
          <a:off x="5193522" y="-435356"/>
          <a:ext cx="1178718" cy="54427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/>
            <a:t>карманный</a:t>
          </a:r>
          <a:endParaRPr lang="ru-RU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/>
            <a:t>уличный</a:t>
          </a:r>
          <a:endParaRPr lang="ru-RU" sz="3300" kern="1200" dirty="0"/>
        </a:p>
      </dsp:txBody>
      <dsp:txXfrm rot="5400000">
        <a:off x="5193522" y="-435356"/>
        <a:ext cx="1178718" cy="5442712"/>
      </dsp:txXfrm>
    </dsp:sp>
    <dsp:sp modelId="{5F5463BE-05CB-4AB2-B634-6877E2C8315C}">
      <dsp:nvSpPr>
        <dsp:cNvPr id="0" name=""/>
        <dsp:cNvSpPr/>
      </dsp:nvSpPr>
      <dsp:spPr>
        <a:xfrm>
          <a:off x="0" y="1549300"/>
          <a:ext cx="3061525" cy="14733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100965" rIns="201930" bIns="10096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kern="1200" dirty="0" smtClean="0"/>
            <a:t>Ф</a:t>
          </a:r>
          <a:r>
            <a:rPr lang="ru-RU" sz="5300" kern="1200" dirty="0" smtClean="0">
              <a:solidFill>
                <a:srgbClr val="FF0000"/>
              </a:solidFill>
            </a:rPr>
            <a:t>о</a:t>
          </a:r>
          <a:r>
            <a:rPr lang="ru-RU" sz="5300" kern="1200" dirty="0" smtClean="0"/>
            <a:t>нарь</a:t>
          </a:r>
          <a:endParaRPr lang="ru-RU" sz="5300" kern="1200" dirty="0"/>
        </a:p>
      </dsp:txBody>
      <dsp:txXfrm>
        <a:off x="0" y="1549300"/>
        <a:ext cx="3061525" cy="1473398"/>
      </dsp:txXfrm>
    </dsp:sp>
    <dsp:sp modelId="{7CC4B913-851E-47B3-8592-9EEB4CCDD007}">
      <dsp:nvSpPr>
        <dsp:cNvPr id="0" name=""/>
        <dsp:cNvSpPr/>
      </dsp:nvSpPr>
      <dsp:spPr>
        <a:xfrm rot="5400000">
          <a:off x="5193522" y="1111712"/>
          <a:ext cx="1178718" cy="54427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/>
            <a:t>электрический</a:t>
          </a:r>
          <a:endParaRPr lang="ru-RU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300" kern="1200" dirty="0"/>
        </a:p>
      </dsp:txBody>
      <dsp:txXfrm rot="5400000">
        <a:off x="5193522" y="1111712"/>
        <a:ext cx="1178718" cy="5442712"/>
      </dsp:txXfrm>
    </dsp:sp>
    <dsp:sp modelId="{20ED27A8-0B47-4BF8-BFB9-446235F99BD1}">
      <dsp:nvSpPr>
        <dsp:cNvPr id="0" name=""/>
        <dsp:cNvSpPr/>
      </dsp:nvSpPr>
      <dsp:spPr>
        <a:xfrm>
          <a:off x="0" y="3096369"/>
          <a:ext cx="3061525" cy="14733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100965" rIns="201930" bIns="10096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kern="1200" dirty="0" smtClean="0"/>
            <a:t>Ф</a:t>
          </a:r>
          <a:r>
            <a:rPr lang="ru-RU" sz="5300" kern="1200" dirty="0" smtClean="0">
              <a:solidFill>
                <a:srgbClr val="FF0000"/>
              </a:solidFill>
            </a:rPr>
            <a:t>о</a:t>
          </a:r>
          <a:r>
            <a:rPr lang="ru-RU" sz="5300" kern="1200" dirty="0" smtClean="0"/>
            <a:t>нарь</a:t>
          </a:r>
          <a:endParaRPr lang="ru-RU" sz="5300" kern="1200" dirty="0"/>
        </a:p>
      </dsp:txBody>
      <dsp:txXfrm>
        <a:off x="0" y="3096369"/>
        <a:ext cx="3061525" cy="1473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92E0-F234-49AC-B9A1-1142DF02BF20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0A7EB54-EDB0-41DE-9538-DE310DE549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92E0-F234-49AC-B9A1-1142DF02BF20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7EB54-EDB0-41DE-9538-DE310DE549A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0A7EB54-EDB0-41DE-9538-DE310DE549A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92E0-F234-49AC-B9A1-1142DF02BF20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92E0-F234-49AC-B9A1-1142DF02BF20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0A7EB54-EDB0-41DE-9538-DE310DE549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92E0-F234-49AC-B9A1-1142DF02BF20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0A7EB54-EDB0-41DE-9538-DE310DE549A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EC9692E0-F234-49AC-B9A1-1142DF02BF20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7EB54-EDB0-41DE-9538-DE310DE549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92E0-F234-49AC-B9A1-1142DF02BF20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0A7EB54-EDB0-41DE-9538-DE310DE549A4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92E0-F234-49AC-B9A1-1142DF02BF20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0A7EB54-EDB0-41DE-9538-DE310DE549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92E0-F234-49AC-B9A1-1142DF02BF20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0A7EB54-EDB0-41DE-9538-DE310DE549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0A7EB54-EDB0-41DE-9538-DE310DE549A4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692E0-F234-49AC-B9A1-1142DF02BF20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0A7EB54-EDB0-41DE-9538-DE310DE549A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C9692E0-F234-49AC-B9A1-1142DF02BF20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EC9692E0-F234-49AC-B9A1-1142DF02BF20}" type="datetimeFigureOut">
              <a:rPr lang="ru-RU" smtClean="0"/>
              <a:t>10.08.2016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0A7EB54-EDB0-41DE-9538-DE310DE549A4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/>
              <a:t>Фонарь</a:t>
            </a:r>
            <a:endParaRPr lang="ru-RU" sz="8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534400" cy="792088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Ф</a:t>
            </a:r>
            <a:r>
              <a:rPr lang="ru-RU" sz="6000" b="1" dirty="0" smtClean="0">
                <a:solidFill>
                  <a:srgbClr val="FF0000"/>
                </a:solidFill>
              </a:rPr>
              <a:t>О</a:t>
            </a:r>
            <a:r>
              <a:rPr lang="ru-RU" sz="6000" b="1" dirty="0" smtClean="0"/>
              <a:t>НАРЬ</a:t>
            </a:r>
            <a:endParaRPr lang="ru-RU" sz="60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419872" y="-675456"/>
            <a:ext cx="2376264" cy="741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5148064" y="116632"/>
            <a:ext cx="216024" cy="288032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365104"/>
            <a:ext cx="3347864" cy="1967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365104"/>
            <a:ext cx="3453797" cy="196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Толковый словарь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3846168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Ф</a:t>
            </a:r>
            <a:r>
              <a:rPr lang="ru-RU" sz="4800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нарь – осветительный прибор в виде стеклянного шара (коробки, трубки), в который помещается источник света.</a:t>
            </a:r>
            <a:endParaRPr lang="ru-RU" sz="4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509120"/>
            <a:ext cx="3001516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332656"/>
            <a:ext cx="8534400" cy="654896"/>
          </a:xfrm>
        </p:spPr>
        <p:txBody>
          <a:bodyPr>
            <a:noAutofit/>
          </a:bodyPr>
          <a:lstStyle/>
          <a:p>
            <a:r>
              <a:rPr lang="ru-RU" sz="7200" dirty="0" smtClean="0"/>
              <a:t>Этимология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Слово  произошло от греческого слова </a:t>
            </a:r>
            <a:r>
              <a:rPr lang="en-US" sz="6000" b="1" dirty="0" err="1" smtClean="0"/>
              <a:t>phanos</a:t>
            </a:r>
            <a:r>
              <a:rPr lang="en-US" sz="6000" dirty="0" smtClean="0"/>
              <a:t> – </a:t>
            </a:r>
            <a:r>
              <a:rPr lang="ru-RU" sz="6000" dirty="0" smtClean="0"/>
              <a:t>светильник.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Однокоренные слова. Фразеологизмы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5400" dirty="0" smtClean="0"/>
              <a:t>Ф</a:t>
            </a:r>
            <a:r>
              <a:rPr lang="ru-RU" sz="5400" dirty="0" smtClean="0">
                <a:solidFill>
                  <a:srgbClr val="FF0000"/>
                </a:solidFill>
              </a:rPr>
              <a:t>о</a:t>
            </a:r>
            <a:r>
              <a:rPr lang="ru-RU" sz="5400" dirty="0" smtClean="0"/>
              <a:t>нарный. Ф</a:t>
            </a:r>
            <a:r>
              <a:rPr lang="ru-RU" sz="5400" dirty="0" smtClean="0">
                <a:solidFill>
                  <a:srgbClr val="FF0000"/>
                </a:solidFill>
              </a:rPr>
              <a:t>о</a:t>
            </a:r>
            <a:r>
              <a:rPr lang="ru-RU" sz="5400" dirty="0" smtClean="0"/>
              <a:t>нарщик. Ф</a:t>
            </a:r>
            <a:r>
              <a:rPr lang="ru-RU" sz="5400" dirty="0" smtClean="0">
                <a:solidFill>
                  <a:srgbClr val="FF0000"/>
                </a:solidFill>
              </a:rPr>
              <a:t>о</a:t>
            </a:r>
            <a:r>
              <a:rPr lang="ru-RU" sz="5400" dirty="0" smtClean="0"/>
              <a:t>нарик.</a:t>
            </a:r>
          </a:p>
          <a:p>
            <a:r>
              <a:rPr lang="ru-RU" sz="5400" b="1" dirty="0" smtClean="0"/>
              <a:t>Видно и без ф</a:t>
            </a:r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r>
              <a:rPr lang="ru-RU" sz="5400" b="1" dirty="0" smtClean="0"/>
              <a:t>наря </a:t>
            </a:r>
            <a:r>
              <a:rPr lang="ru-RU" sz="5400" dirty="0" smtClean="0"/>
              <a:t>– и  так ясно.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Сочетаемость слов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Предложения для чтения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В</a:t>
            </a:r>
            <a:r>
              <a:rPr lang="ru-RU" sz="3600" b="1" dirty="0" smtClean="0">
                <a:solidFill>
                  <a:srgbClr val="7030A0"/>
                </a:solidFill>
              </a:rPr>
              <a:t>о</a:t>
            </a:r>
            <a:r>
              <a:rPr lang="ru-RU" sz="3600" dirty="0" smtClean="0">
                <a:solidFill>
                  <a:srgbClr val="7030A0"/>
                </a:solidFill>
              </a:rPr>
              <a:t>кру</a:t>
            </a:r>
            <a:r>
              <a:rPr lang="ru-RU" sz="3600" b="1" dirty="0" smtClean="0">
                <a:solidFill>
                  <a:srgbClr val="7030A0"/>
                </a:solidFill>
              </a:rPr>
              <a:t>г</a:t>
            </a:r>
            <a:r>
              <a:rPr lang="ru-RU" sz="3600" dirty="0" smtClean="0">
                <a:solidFill>
                  <a:srgbClr val="7030A0"/>
                </a:solidFill>
              </a:rPr>
              <a:t> ф</a:t>
            </a:r>
            <a:r>
              <a:rPr lang="ru-RU" sz="3600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>
                <a:solidFill>
                  <a:srgbClr val="7030A0"/>
                </a:solidFill>
              </a:rPr>
              <a:t>н</a:t>
            </a:r>
            <a:r>
              <a:rPr lang="ru-RU" sz="3600" b="1" dirty="0" smtClean="0">
                <a:solidFill>
                  <a:srgbClr val="7030A0"/>
                </a:solidFill>
              </a:rPr>
              <a:t>а</a:t>
            </a:r>
            <a:r>
              <a:rPr lang="ru-RU" sz="3600" dirty="0" smtClean="0">
                <a:solidFill>
                  <a:srgbClr val="7030A0"/>
                </a:solidFill>
              </a:rPr>
              <a:t>ря круж</a:t>
            </a:r>
            <a:r>
              <a:rPr lang="ru-RU" sz="3600" b="1" dirty="0" smtClean="0">
                <a:solidFill>
                  <a:srgbClr val="7030A0"/>
                </a:solidFill>
              </a:rPr>
              <a:t>и</a:t>
            </a:r>
            <a:r>
              <a:rPr lang="ru-RU" sz="3600" dirty="0" smtClean="0">
                <a:solidFill>
                  <a:srgbClr val="7030A0"/>
                </a:solidFill>
              </a:rPr>
              <a:t>лись н</a:t>
            </a:r>
            <a:r>
              <a:rPr lang="ru-RU" sz="3600" b="1" dirty="0" smtClean="0">
                <a:solidFill>
                  <a:srgbClr val="7030A0"/>
                </a:solidFill>
              </a:rPr>
              <a:t>очн</a:t>
            </a:r>
            <a:r>
              <a:rPr lang="ru-RU" sz="3600" dirty="0" smtClean="0">
                <a:solidFill>
                  <a:srgbClr val="7030A0"/>
                </a:solidFill>
              </a:rPr>
              <a:t>ые баб</a:t>
            </a:r>
            <a:r>
              <a:rPr lang="ru-RU" sz="3600" b="1" dirty="0" smtClean="0">
                <a:solidFill>
                  <a:srgbClr val="7030A0"/>
                </a:solidFill>
              </a:rPr>
              <a:t>очк</a:t>
            </a:r>
            <a:r>
              <a:rPr lang="ru-RU" sz="3600" dirty="0" smtClean="0">
                <a:solidFill>
                  <a:srgbClr val="7030A0"/>
                </a:solidFill>
              </a:rPr>
              <a:t>и,  м</a:t>
            </a:r>
            <a:r>
              <a:rPr lang="ru-RU" sz="3600" b="1" dirty="0" smtClean="0">
                <a:solidFill>
                  <a:srgbClr val="7030A0"/>
                </a:solidFill>
              </a:rPr>
              <a:t>о</a:t>
            </a:r>
            <a:r>
              <a:rPr lang="ru-RU" sz="3600" dirty="0" smtClean="0">
                <a:solidFill>
                  <a:srgbClr val="7030A0"/>
                </a:solidFill>
              </a:rPr>
              <a:t>тыльки и мо</a:t>
            </a:r>
            <a:r>
              <a:rPr lang="ru-RU" sz="3600" b="1" dirty="0" smtClean="0">
                <a:solidFill>
                  <a:srgbClr val="7030A0"/>
                </a:solidFill>
              </a:rPr>
              <a:t>ш</a:t>
            </a:r>
            <a:r>
              <a:rPr lang="ru-RU" sz="3600" dirty="0" smtClean="0">
                <a:solidFill>
                  <a:srgbClr val="7030A0"/>
                </a:solidFill>
              </a:rPr>
              <a:t>ки.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П</a:t>
            </a:r>
            <a:r>
              <a:rPr lang="ru-RU" sz="3200" b="1" dirty="0" smtClean="0">
                <a:solidFill>
                  <a:srgbClr val="002060"/>
                </a:solidFill>
              </a:rPr>
              <a:t>е</a:t>
            </a:r>
            <a:r>
              <a:rPr lang="ru-RU" sz="3200" dirty="0" smtClean="0">
                <a:solidFill>
                  <a:srgbClr val="002060"/>
                </a:solidFill>
              </a:rPr>
              <a:t>рестал ф</a:t>
            </a:r>
            <a:r>
              <a:rPr lang="ru-RU" sz="3200" dirty="0" smtClean="0">
                <a:solidFill>
                  <a:srgbClr val="FF0000"/>
                </a:solidFill>
              </a:rPr>
              <a:t>о</a:t>
            </a:r>
            <a:r>
              <a:rPr lang="ru-RU" sz="3200" dirty="0" smtClean="0">
                <a:solidFill>
                  <a:srgbClr val="002060"/>
                </a:solidFill>
              </a:rPr>
              <a:t>нарь св</a:t>
            </a:r>
            <a:r>
              <a:rPr lang="ru-RU" sz="3200" b="1" dirty="0" smtClean="0">
                <a:solidFill>
                  <a:srgbClr val="002060"/>
                </a:solidFill>
              </a:rPr>
              <a:t>е</a:t>
            </a:r>
            <a:r>
              <a:rPr lang="ru-RU" sz="3200" dirty="0" smtClean="0">
                <a:solidFill>
                  <a:srgbClr val="002060"/>
                </a:solidFill>
              </a:rPr>
              <a:t>титься,</a:t>
            </a:r>
          </a:p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   А из всех его дв</a:t>
            </a:r>
            <a:r>
              <a:rPr lang="ru-RU" sz="3200" b="1" dirty="0" smtClean="0">
                <a:solidFill>
                  <a:srgbClr val="002060"/>
                </a:solidFill>
              </a:rPr>
              <a:t>е</a:t>
            </a:r>
            <a:r>
              <a:rPr lang="ru-RU" sz="3200" dirty="0" smtClean="0">
                <a:solidFill>
                  <a:srgbClr val="002060"/>
                </a:solidFill>
              </a:rPr>
              <a:t>рей</a:t>
            </a:r>
          </a:p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   Разом вып</a:t>
            </a:r>
            <a:r>
              <a:rPr lang="ru-RU" sz="3200" b="1" dirty="0" smtClean="0">
                <a:solidFill>
                  <a:srgbClr val="002060"/>
                </a:solidFill>
              </a:rPr>
              <a:t>о</a:t>
            </a:r>
            <a:r>
              <a:rPr lang="ru-RU" sz="3200" dirty="0" smtClean="0">
                <a:solidFill>
                  <a:srgbClr val="002060"/>
                </a:solidFill>
              </a:rPr>
              <a:t>рхнули птицы – </a:t>
            </a:r>
          </a:p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   Стая быстрых сн</a:t>
            </a:r>
            <a:r>
              <a:rPr lang="ru-RU" sz="3200" b="1" dirty="0" smtClean="0">
                <a:solidFill>
                  <a:srgbClr val="002060"/>
                </a:solidFill>
              </a:rPr>
              <a:t>е</a:t>
            </a:r>
            <a:r>
              <a:rPr lang="ru-RU" sz="3200" dirty="0" smtClean="0">
                <a:solidFill>
                  <a:srgbClr val="002060"/>
                </a:solidFill>
              </a:rPr>
              <a:t>г</a:t>
            </a:r>
            <a:r>
              <a:rPr lang="ru-RU" sz="3200" b="1" dirty="0" smtClean="0">
                <a:solidFill>
                  <a:srgbClr val="002060"/>
                </a:solidFill>
              </a:rPr>
              <a:t>и</a:t>
            </a:r>
            <a:r>
              <a:rPr lang="ru-RU" sz="3200" dirty="0" smtClean="0">
                <a:solidFill>
                  <a:srgbClr val="002060"/>
                </a:solidFill>
              </a:rPr>
              <a:t>рей.</a:t>
            </a:r>
          </a:p>
          <a:p>
            <a:pPr>
              <a:buNone/>
            </a:pPr>
            <a:r>
              <a:rPr lang="ru-RU" sz="4000" dirty="0" smtClean="0"/>
              <a:t>Синий ф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нарик зажёг в т</a:t>
            </a:r>
            <a:r>
              <a:rPr lang="ru-RU" sz="4000" b="1" dirty="0" smtClean="0"/>
              <a:t>е</a:t>
            </a:r>
            <a:r>
              <a:rPr lang="ru-RU" sz="4000" dirty="0" smtClean="0"/>
              <a:t>мноте св</a:t>
            </a:r>
            <a:r>
              <a:rPr lang="ru-RU" sz="4000" b="1" dirty="0" smtClean="0"/>
              <a:t>е</a:t>
            </a:r>
            <a:r>
              <a:rPr lang="ru-RU" sz="4000" dirty="0" smtClean="0"/>
              <a:t>тлячок.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Орфографическая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7030A0"/>
                </a:solidFill>
              </a:rPr>
              <a:t>В.круг </a:t>
            </a:r>
            <a:r>
              <a:rPr lang="ru-RU" sz="3200" dirty="0" err="1" smtClean="0">
                <a:solidFill>
                  <a:srgbClr val="7030A0"/>
                </a:solidFill>
              </a:rPr>
              <a:t>ф.наря</a:t>
            </a:r>
            <a:r>
              <a:rPr lang="ru-RU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err="1" smtClean="0">
                <a:solidFill>
                  <a:srgbClr val="7030A0"/>
                </a:solidFill>
              </a:rPr>
              <a:t>круж.лись</a:t>
            </a:r>
            <a:r>
              <a:rPr lang="ru-RU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err="1" smtClean="0">
                <a:solidFill>
                  <a:srgbClr val="7030A0"/>
                </a:solidFill>
              </a:rPr>
              <a:t>н.ч.ные</a:t>
            </a:r>
            <a:r>
              <a:rPr lang="ru-RU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err="1" smtClean="0">
                <a:solidFill>
                  <a:srgbClr val="7030A0"/>
                </a:solidFill>
              </a:rPr>
              <a:t>бабоч.ки</a:t>
            </a:r>
            <a:r>
              <a:rPr lang="ru-RU" sz="3200" dirty="0" smtClean="0">
                <a:solidFill>
                  <a:srgbClr val="7030A0"/>
                </a:solidFill>
              </a:rPr>
              <a:t>,  </a:t>
            </a:r>
            <a:r>
              <a:rPr lang="ru-RU" sz="3200" dirty="0" err="1" smtClean="0">
                <a:solidFill>
                  <a:srgbClr val="7030A0"/>
                </a:solidFill>
              </a:rPr>
              <a:t>м.тыльки</a:t>
            </a:r>
            <a:r>
              <a:rPr lang="ru-RU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и </a:t>
            </a:r>
            <a:r>
              <a:rPr lang="ru-RU" sz="3200" dirty="0" err="1" smtClean="0">
                <a:solidFill>
                  <a:srgbClr val="7030A0"/>
                </a:solidFill>
              </a:rPr>
              <a:t>мо.ки</a:t>
            </a:r>
            <a:r>
              <a:rPr lang="ru-RU" sz="32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Перестал </a:t>
            </a:r>
            <a:r>
              <a:rPr lang="ru-RU" sz="2800" dirty="0" err="1" smtClean="0">
                <a:solidFill>
                  <a:srgbClr val="002060"/>
                </a:solidFill>
              </a:rPr>
              <a:t>ф.нарь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</a:rPr>
              <a:t>св.титься</a:t>
            </a:r>
            <a:r>
              <a:rPr lang="ru-RU" sz="2800" dirty="0" smtClean="0">
                <a:solidFill>
                  <a:srgbClr val="002060"/>
                </a:solidFill>
              </a:rPr>
              <a:t>,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 А из всех его </a:t>
            </a:r>
            <a:r>
              <a:rPr lang="ru-RU" sz="2800" dirty="0" err="1" smtClean="0">
                <a:solidFill>
                  <a:srgbClr val="002060"/>
                </a:solidFill>
              </a:rPr>
              <a:t>дв.рей</a:t>
            </a:r>
            <a:endParaRPr lang="ru-RU" sz="2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 Разом выпорхнули птицы –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 Стая быстрых </a:t>
            </a:r>
            <a:r>
              <a:rPr lang="ru-RU" sz="2800" dirty="0" err="1" smtClean="0">
                <a:solidFill>
                  <a:srgbClr val="002060"/>
                </a:solidFill>
              </a:rPr>
              <a:t>сн.г.рей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sz="3600" dirty="0" smtClean="0"/>
              <a:t>Синий </a:t>
            </a:r>
            <a:r>
              <a:rPr lang="ru-RU" sz="3600" dirty="0" err="1" smtClean="0"/>
              <a:t>ф.нарик</a:t>
            </a:r>
            <a:r>
              <a:rPr lang="ru-RU" sz="3600" dirty="0" smtClean="0"/>
              <a:t> </a:t>
            </a:r>
            <a:r>
              <a:rPr lang="ru-RU" sz="3600" dirty="0" smtClean="0"/>
              <a:t>зажёг в </a:t>
            </a:r>
            <a:r>
              <a:rPr lang="ru-RU" sz="3600" dirty="0" err="1" smtClean="0"/>
              <a:t>т.мноте</a:t>
            </a:r>
            <a:r>
              <a:rPr lang="ru-RU" sz="3600" dirty="0" smtClean="0"/>
              <a:t> </a:t>
            </a:r>
            <a:r>
              <a:rPr lang="ru-RU" sz="3600" dirty="0" err="1" smtClean="0"/>
              <a:t>св.тлячок</a:t>
            </a:r>
            <a:r>
              <a:rPr lang="ru-RU" sz="36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E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67</TotalTime>
  <Words>141</Words>
  <Application>Microsoft Office PowerPoint</Application>
  <PresentationFormat>Экран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Официальная</vt:lpstr>
      <vt:lpstr>Фонарь</vt:lpstr>
      <vt:lpstr>ФОНАРЬ</vt:lpstr>
      <vt:lpstr>Толковый словарь</vt:lpstr>
      <vt:lpstr>Этимология</vt:lpstr>
      <vt:lpstr>Однокоренные слова. Фразеологизмы</vt:lpstr>
      <vt:lpstr>Сочетаемость слов</vt:lpstr>
      <vt:lpstr>Предложения для чтения</vt:lpstr>
      <vt:lpstr>Орфографическая работа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Фонарь</dc:title>
  <dc:creator>User</dc:creator>
  <cp:lastModifiedBy>User</cp:lastModifiedBy>
  <cp:revision>7</cp:revision>
  <dcterms:created xsi:type="dcterms:W3CDTF">2016-08-10T15:28:34Z</dcterms:created>
  <dcterms:modified xsi:type="dcterms:W3CDTF">2016-08-10T16:36:01Z</dcterms:modified>
</cp:coreProperties>
</file>